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408" r:id="rId3"/>
    <p:sldId id="418" r:id="rId4"/>
    <p:sldId id="412" r:id="rId5"/>
    <p:sldId id="423" r:id="rId6"/>
    <p:sldId id="419" r:id="rId7"/>
    <p:sldId id="420" r:id="rId8"/>
    <p:sldId id="373" r:id="rId9"/>
    <p:sldId id="421" r:id="rId10"/>
    <p:sldId id="424" r:id="rId11"/>
    <p:sldId id="425" r:id="rId12"/>
    <p:sldId id="30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uibk.ac.at/projects/noscem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577008" y="940904"/>
            <a:ext cx="4935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interopérable.</a:t>
            </a:r>
          </a:p>
          <a:p>
            <a:r>
              <a:rPr lang="fr-FR" dirty="0"/>
              <a:t>- Créer des systèmes.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  <a:p>
            <a:r>
              <a:rPr lang="fr-FR" dirty="0"/>
              <a:t>- Définition </a:t>
            </a:r>
            <a:r>
              <a:rPr lang="fr-FR" b="1" dirty="0" err="1"/>
              <a:t>Encyclopaedia</a:t>
            </a: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matérialité des manuscrits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186555-9DE2-4ACD-9F7B-3C55BE4326E7}"/>
              </a:ext>
            </a:extLst>
          </p:cNvPr>
          <p:cNvSpPr txBox="1"/>
          <p:nvPr/>
        </p:nvSpPr>
        <p:spPr>
          <a:xfrm>
            <a:off x="4697896" y="2782669"/>
            <a:ext cx="279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Réseaux de neurones</a:t>
            </a:r>
          </a:p>
          <a:p>
            <a:r>
              <a:rPr lang="fr-FR" dirty="0"/>
              <a:t>Qu’est-ce qu’un OCR ?</a:t>
            </a:r>
          </a:p>
        </p:txBody>
      </p:sp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2848930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805</Words>
  <Application>Microsoft Office PowerPoint</Application>
  <PresentationFormat>Grand écran</PresentationFormat>
  <Paragraphs>111</Paragraphs>
  <Slides>12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Anaïs CHAMBAT</cp:lastModifiedBy>
  <cp:revision>475</cp:revision>
  <dcterms:created xsi:type="dcterms:W3CDTF">2022-06-22T23:35:51Z</dcterms:created>
  <dcterms:modified xsi:type="dcterms:W3CDTF">2022-09-18T10:40:00Z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